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000000"/>
    <a:srgbClr val="F2F2F2"/>
    <a:srgbClr val="6D6D6D"/>
    <a:srgbClr val="7F7F7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3" autoAdjust="0"/>
  </p:normalViewPr>
  <p:slideViewPr>
    <p:cSldViewPr>
      <p:cViewPr>
        <p:scale>
          <a:sx n="100" d="100"/>
          <a:sy n="100" d="100"/>
        </p:scale>
        <p:origin x="-136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7E59-2F21-4222-AFBF-0D66A51EDF5D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B1FD-C50C-4A88-9A1F-65DF7375A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1447800"/>
            <a:ext cx="628650" cy="6286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2362200" y="228600"/>
            <a:ext cx="4419600" cy="3070860"/>
            <a:chOff x="2362200" y="228600"/>
            <a:chExt cx="4419600" cy="3070860"/>
          </a:xfrm>
        </p:grpSpPr>
        <p:sp>
          <p:nvSpPr>
            <p:cNvPr id="5" name="Rectangle 4"/>
            <p:cNvSpPr/>
            <p:nvPr/>
          </p:nvSpPr>
          <p:spPr>
            <a:xfrm>
              <a:off x="2438400" y="2286000"/>
              <a:ext cx="4343400" cy="10134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14600" y="457200"/>
              <a:ext cx="1013460" cy="2388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0" y="228600"/>
              <a:ext cx="1013460" cy="2388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62200" y="304800"/>
              <a:ext cx="4343400" cy="10134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91000" y="1600200"/>
            <a:ext cx="628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CLICK</a:t>
            </a:r>
          </a:p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ME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772400" y="3429000"/>
            <a:ext cx="533400" cy="533400"/>
          </a:xfrm>
          <a:prstGeom prst="ellipse">
            <a:avLst/>
          </a:prstGeom>
          <a:solidFill>
            <a:srgbClr val="3399FF"/>
          </a:solidFill>
          <a:ln>
            <a:noFill/>
          </a:ln>
          <a:effectLst>
            <a:outerShdw blurRad="114300" dist="1016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Print</a:t>
            </a:r>
          </a:p>
          <a:p>
            <a:pPr algn="ctr"/>
            <a:r>
              <a:rPr lang="en-US" sz="700" dirty="0" smtClean="0">
                <a:solidFill>
                  <a:srgbClr val="3399FF"/>
                </a:solidFill>
              </a:rPr>
              <a:t>Take</a:t>
            </a:r>
            <a:endParaRPr lang="en-US" sz="700" dirty="0">
              <a:solidFill>
                <a:srgbClr val="3399FF"/>
              </a:solidFill>
            </a:endParaRPr>
          </a:p>
        </p:txBody>
      </p:sp>
      <p:grpSp>
        <p:nvGrpSpPr>
          <p:cNvPr id="3" name="Group 19"/>
          <p:cNvGrpSpPr/>
          <p:nvPr/>
        </p:nvGrpSpPr>
        <p:grpSpPr>
          <a:xfrm>
            <a:off x="4114800" y="3505200"/>
            <a:ext cx="838200" cy="529389"/>
            <a:chOff x="5257800" y="3581400"/>
            <a:chExt cx="1447800" cy="914400"/>
          </a:xfrm>
        </p:grpSpPr>
        <p:sp>
          <p:nvSpPr>
            <p:cNvPr id="21" name="Rectangle 20"/>
            <p:cNvSpPr/>
            <p:nvPr/>
          </p:nvSpPr>
          <p:spPr>
            <a:xfrm>
              <a:off x="5257800" y="3581400"/>
              <a:ext cx="1447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410200" y="38100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410200" y="39624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10200" y="41148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410200" y="42672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1"/>
          <p:cNvGrpSpPr/>
          <p:nvPr/>
        </p:nvGrpSpPr>
        <p:grpSpPr>
          <a:xfrm>
            <a:off x="4114800" y="3733800"/>
            <a:ext cx="838200" cy="529389"/>
            <a:chOff x="5257800" y="3581400"/>
            <a:chExt cx="1447800" cy="914400"/>
          </a:xfrm>
        </p:grpSpPr>
        <p:sp>
          <p:nvSpPr>
            <p:cNvPr id="33" name="Rectangle 32"/>
            <p:cNvSpPr/>
            <p:nvPr/>
          </p:nvSpPr>
          <p:spPr>
            <a:xfrm>
              <a:off x="5257800" y="3581400"/>
              <a:ext cx="1447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410200" y="38100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10200" y="39624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410200" y="41148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410200" y="42672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37"/>
          <p:cNvGrpSpPr/>
          <p:nvPr/>
        </p:nvGrpSpPr>
        <p:grpSpPr>
          <a:xfrm>
            <a:off x="4114800" y="3962400"/>
            <a:ext cx="838200" cy="529389"/>
            <a:chOff x="5257800" y="3581400"/>
            <a:chExt cx="1447800" cy="914400"/>
          </a:xfrm>
        </p:grpSpPr>
        <p:sp>
          <p:nvSpPr>
            <p:cNvPr id="39" name="Rectangle 38"/>
            <p:cNvSpPr/>
            <p:nvPr/>
          </p:nvSpPr>
          <p:spPr>
            <a:xfrm>
              <a:off x="5257800" y="3581400"/>
              <a:ext cx="14478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410200" y="38100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410200" y="39624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410200" y="41148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410200" y="4267200"/>
              <a:ext cx="1143000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30"/>
          <p:cNvGrpSpPr/>
          <p:nvPr/>
        </p:nvGrpSpPr>
        <p:grpSpPr>
          <a:xfrm>
            <a:off x="3505200" y="6705600"/>
            <a:ext cx="2057400" cy="1219200"/>
            <a:chOff x="3505200" y="6705600"/>
            <a:chExt cx="2057400" cy="838200"/>
          </a:xfrm>
        </p:grpSpPr>
        <p:sp>
          <p:nvSpPr>
            <p:cNvPr id="12" name="Rectangle 11"/>
            <p:cNvSpPr/>
            <p:nvPr/>
          </p:nvSpPr>
          <p:spPr>
            <a:xfrm>
              <a:off x="3733800" y="6858000"/>
              <a:ext cx="1600200" cy="685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6705600"/>
              <a:ext cx="2057400" cy="533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>
            <a:hlinkClick r:id="" action="ppaction://hlinkshowjump?jump=nextslide"/>
          </p:cNvPr>
          <p:cNvSpPr/>
          <p:nvPr/>
        </p:nvSpPr>
        <p:spPr>
          <a:xfrm>
            <a:off x="152400" y="152400"/>
            <a:ext cx="609600" cy="6096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14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Next Slide</a:t>
            </a:r>
            <a:endParaRPr lang="en-US" sz="1000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50000" y="5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417 -0.00602 L 0 -0.489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4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.33334 L 0 -0.0055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1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7200" y="2209800"/>
            <a:ext cx="533400" cy="53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67200" y="2209800"/>
            <a:ext cx="533400" cy="53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67200" y="2209800"/>
            <a:ext cx="533400" cy="53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67200" y="2209800"/>
            <a:ext cx="533400" cy="53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hlinkClick r:id="" action="ppaction://hlinkshowjump?jump=nextslide"/>
          </p:cNvPr>
          <p:cNvSpPr/>
          <p:nvPr/>
        </p:nvSpPr>
        <p:spPr>
          <a:xfrm>
            <a:off x="152400" y="152400"/>
            <a:ext cx="609600" cy="6096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14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ym typeface="Wingdings" pitchFamily="2" charset="2"/>
              </a:rPr>
              <a:t></a:t>
            </a:r>
            <a:endParaRPr lang="en-US" sz="1000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autoRev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autoRev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autoRev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0" y="3352800"/>
            <a:ext cx="9144000" cy="16764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10000" y="3429000"/>
            <a:ext cx="1524000" cy="1524000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191000" y="3810000"/>
            <a:ext cx="762000" cy="762000"/>
          </a:xfrm>
          <a:prstGeom prst="ellipse">
            <a:avLst/>
          </a:prstGeom>
          <a:solidFill>
            <a:srgbClr val="7F7F7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0" name="Rectangle 19"/>
            <p:cNvSpPr/>
            <p:nvPr/>
          </p:nvSpPr>
          <p:spPr>
            <a:xfrm>
              <a:off x="0" y="0"/>
              <a:ext cx="91440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5029200"/>
              <a:ext cx="91440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lowchart: Stored Data 22"/>
          <p:cNvSpPr/>
          <p:nvPr/>
        </p:nvSpPr>
        <p:spPr>
          <a:xfrm>
            <a:off x="-609600" y="3352800"/>
            <a:ext cx="3657600" cy="1676400"/>
          </a:xfrm>
          <a:prstGeom prst="flowChartOnlineStora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Stored Data 24"/>
          <p:cNvSpPr/>
          <p:nvPr/>
        </p:nvSpPr>
        <p:spPr>
          <a:xfrm flipH="1">
            <a:off x="6096000" y="3352800"/>
            <a:ext cx="3657600" cy="1676400"/>
          </a:xfrm>
          <a:prstGeom prst="flowChartOnlineStora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733800" y="-152400"/>
            <a:ext cx="1600200" cy="685800"/>
            <a:chOff x="3733800" y="2209800"/>
            <a:chExt cx="1600200" cy="685800"/>
          </a:xfrm>
        </p:grpSpPr>
        <p:sp>
          <p:nvSpPr>
            <p:cNvPr id="27" name="Rounded Rectangle 26"/>
            <p:cNvSpPr/>
            <p:nvPr/>
          </p:nvSpPr>
          <p:spPr>
            <a:xfrm>
              <a:off x="3733800" y="2209800"/>
              <a:ext cx="1600200" cy="685800"/>
            </a:xfrm>
            <a:prstGeom prst="roundRect">
              <a:avLst>
                <a:gd name="adj" fmla="val 6945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Click</a:t>
              </a:r>
            </a:p>
            <a:p>
              <a:pPr algn="ctr"/>
              <a:endParaRPr lang="en-US" dirty="0" smtClean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572000" y="2590800"/>
              <a:ext cx="0" cy="3048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Oval 34">
            <a:hlinkClick r:id="" action="ppaction://hlinkshowjump?jump=nextslide"/>
          </p:cNvPr>
          <p:cNvSpPr/>
          <p:nvPr/>
        </p:nvSpPr>
        <p:spPr>
          <a:xfrm>
            <a:off x="152400" y="152400"/>
            <a:ext cx="609600" cy="6096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14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ym typeface="Wingdings" pitchFamily="2" charset="2"/>
              </a:rPr>
              <a:t></a:t>
            </a:r>
            <a:endParaRPr lang="en-US" sz="1000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800000" y="8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 flipH="1">
            <a:off x="3810000" y="1371600"/>
            <a:ext cx="1752600" cy="19050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4200" y="3124200"/>
            <a:ext cx="685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1025864" y="-2303841"/>
            <a:ext cx="11389064" cy="12781341"/>
            <a:chOff x="-1025864" y="-2303841"/>
            <a:chExt cx="11389064" cy="12781341"/>
          </a:xfrm>
          <a:solidFill>
            <a:schemeClr val="bg1">
              <a:lumMod val="95000"/>
            </a:schemeClr>
          </a:solidFill>
        </p:grpSpPr>
        <p:sp>
          <p:nvSpPr>
            <p:cNvPr id="12" name="Rectangle 11"/>
            <p:cNvSpPr/>
            <p:nvPr/>
          </p:nvSpPr>
          <p:spPr>
            <a:xfrm rot="18766932">
              <a:off x="-1571715" y="-1757990"/>
              <a:ext cx="6872533" cy="57808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-685800" y="-76200"/>
              <a:ext cx="11049000" cy="10553700"/>
              <a:chOff x="-685800" y="-76200"/>
              <a:chExt cx="11049000" cy="10553700"/>
            </a:xfrm>
            <a:grpFill/>
          </p:grpSpPr>
          <p:sp>
            <p:nvSpPr>
              <p:cNvPr id="14" name="Rectangle 13"/>
              <p:cNvSpPr/>
              <p:nvPr/>
            </p:nvSpPr>
            <p:spPr>
              <a:xfrm>
                <a:off x="5562600" y="-76200"/>
                <a:ext cx="4114800" cy="7239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-685800" y="3238500"/>
                <a:ext cx="11049000" cy="7239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Rounded Rectangle 18"/>
          <p:cNvSpPr/>
          <p:nvPr/>
        </p:nvSpPr>
        <p:spPr>
          <a:xfrm>
            <a:off x="3733800" y="4114800"/>
            <a:ext cx="2133600" cy="914400"/>
          </a:xfrm>
          <a:prstGeom prst="roundRect">
            <a:avLst>
              <a:gd name="adj" fmla="val 416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measure</a:t>
            </a:r>
            <a:endParaRPr lang="en-US" dirty="0"/>
          </a:p>
        </p:txBody>
      </p:sp>
      <p:sp>
        <p:nvSpPr>
          <p:cNvPr id="20" name="Oval 19">
            <a:hlinkClick r:id="" action="ppaction://hlinkshowjump?jump=nextslide"/>
          </p:cNvPr>
          <p:cNvSpPr/>
          <p:nvPr/>
        </p:nvSpPr>
        <p:spPr>
          <a:xfrm>
            <a:off x="152400" y="152400"/>
            <a:ext cx="609600" cy="6096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14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ym typeface="Wingdings" pitchFamily="2" charset="2"/>
              </a:rPr>
              <a:t></a:t>
            </a:r>
            <a:endParaRPr lang="en-US" sz="1000" dirty="0"/>
          </a:p>
        </p:txBody>
      </p:sp>
      <p:sp>
        <p:nvSpPr>
          <p:cNvPr id="21" name="Rounded Rectangle 20"/>
          <p:cNvSpPr/>
          <p:nvPr/>
        </p:nvSpPr>
        <p:spPr>
          <a:xfrm>
            <a:off x="4114800" y="5181600"/>
            <a:ext cx="1447800" cy="620486"/>
          </a:xfrm>
          <a:prstGeom prst="roundRect">
            <a:avLst>
              <a:gd name="adj" fmla="val 416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mp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7200" y="2743200"/>
            <a:ext cx="10668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267200" y="1447800"/>
            <a:ext cx="990600" cy="457200"/>
          </a:xfrm>
          <a:prstGeom prst="roundRect">
            <a:avLst>
              <a:gd name="adj" fmla="val 833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</a:t>
            </a:r>
            <a:endParaRPr lang="en-US" dirty="0"/>
          </a:p>
        </p:txBody>
      </p:sp>
      <p:sp>
        <p:nvSpPr>
          <p:cNvPr id="6" name="Oval 5">
            <a:hlinkClick r:id="" action="ppaction://hlinkshowjump?jump=nextslide"/>
          </p:cNvPr>
          <p:cNvSpPr/>
          <p:nvPr/>
        </p:nvSpPr>
        <p:spPr>
          <a:xfrm>
            <a:off x="152400" y="152400"/>
            <a:ext cx="609600" cy="6096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14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ym typeface="Wingdings" pitchFamily="2" charset="2"/>
              </a:rPr>
              <a:t></a:t>
            </a:r>
            <a:endParaRPr lang="en-US" sz="1000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mp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mp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" presetClass="emp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276600" y="1752600"/>
            <a:ext cx="2209800" cy="2209800"/>
            <a:chOff x="3429000" y="1752600"/>
            <a:chExt cx="2057400" cy="2057400"/>
          </a:xfrm>
          <a:effectLst/>
        </p:grpSpPr>
        <p:sp>
          <p:nvSpPr>
            <p:cNvPr id="3" name="Oval 2"/>
            <p:cNvSpPr/>
            <p:nvPr/>
          </p:nvSpPr>
          <p:spPr>
            <a:xfrm>
              <a:off x="3429000" y="1752600"/>
              <a:ext cx="2057400" cy="2057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Arc 8"/>
            <p:cNvSpPr/>
            <p:nvPr/>
          </p:nvSpPr>
          <p:spPr>
            <a:xfrm>
              <a:off x="3505200" y="1828800"/>
              <a:ext cx="1905000" cy="1905000"/>
            </a:xfrm>
            <a:prstGeom prst="arc">
              <a:avLst>
                <a:gd name="adj1" fmla="val 13790571"/>
                <a:gd name="adj2" fmla="val 0"/>
              </a:avLst>
            </a:prstGeom>
            <a:ln w="571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12724363">
            <a:off x="3581400" y="1981200"/>
            <a:ext cx="1676400" cy="1676400"/>
            <a:chOff x="3429000" y="1752600"/>
            <a:chExt cx="2057400" cy="2057400"/>
          </a:xfrm>
          <a:noFill/>
          <a:effectLst/>
        </p:grpSpPr>
        <p:sp>
          <p:nvSpPr>
            <p:cNvPr id="12" name="Oval 11"/>
            <p:cNvSpPr/>
            <p:nvPr/>
          </p:nvSpPr>
          <p:spPr>
            <a:xfrm>
              <a:off x="3429000" y="1752600"/>
              <a:ext cx="2057400" cy="2057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Arc 12"/>
            <p:cNvSpPr/>
            <p:nvPr/>
          </p:nvSpPr>
          <p:spPr>
            <a:xfrm>
              <a:off x="3505200" y="1828800"/>
              <a:ext cx="1905000" cy="1905000"/>
            </a:xfrm>
            <a:prstGeom prst="arc">
              <a:avLst>
                <a:gd name="adj1" fmla="val 13790571"/>
                <a:gd name="adj2" fmla="val 0"/>
              </a:avLst>
            </a:prstGeom>
            <a:grpFill/>
            <a:ln w="57150">
              <a:solidFill>
                <a:srgbClr val="92D05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>
            <a:hlinkClick r:id="" action="ppaction://hlinkshowjump?jump=nextslide"/>
          </p:cNvPr>
          <p:cNvSpPr/>
          <p:nvPr/>
        </p:nvSpPr>
        <p:spPr>
          <a:xfrm>
            <a:off x="152400" y="152400"/>
            <a:ext cx="609600" cy="609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143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ym typeface="Wingdings" pitchFamily="2" charset="2"/>
              </a:rPr>
              <a:t></a:t>
            </a:r>
            <a:endParaRPr lang="en-US" sz="1000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0">
                                      <p:cBhvr>
                                        <p:cTn id="6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00">
                                      <p:cBhvr>
                                        <p:cTn id="8" dur="1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/>
          <p:nvPr/>
        </p:nvGrpSpPr>
        <p:grpSpPr>
          <a:xfrm>
            <a:off x="3505200" y="6705600"/>
            <a:ext cx="2057400" cy="1219200"/>
            <a:chOff x="3505200" y="6705600"/>
            <a:chExt cx="2057400" cy="838200"/>
          </a:xfrm>
        </p:grpSpPr>
        <p:sp>
          <p:nvSpPr>
            <p:cNvPr id="5" name="Rectangle 4"/>
            <p:cNvSpPr/>
            <p:nvPr/>
          </p:nvSpPr>
          <p:spPr>
            <a:xfrm>
              <a:off x="3733800" y="6858000"/>
              <a:ext cx="1600200" cy="685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6705600"/>
              <a:ext cx="2057400" cy="533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3733800" y="3429000"/>
            <a:ext cx="1600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 for Watching!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417 -0.00602 L 0 -0.489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TheCreative</dc:creator>
  <cp:lastModifiedBy>TheCreative</cp:lastModifiedBy>
  <cp:revision>34</cp:revision>
  <dcterms:created xsi:type="dcterms:W3CDTF">2014-10-18T02:00:43Z</dcterms:created>
  <dcterms:modified xsi:type="dcterms:W3CDTF">2014-10-24T21:56:41Z</dcterms:modified>
</cp:coreProperties>
</file>